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0-1.png>
</file>

<file path=ppt/media/image-10-2.png>
</file>

<file path=ppt/media/image-10-3.png>
</file>

<file path=ppt/media/image-2-1.png>
</file>

<file path=ppt/media/image-2-2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7-1.png>
</file>

<file path=ppt/media/image-7-2.png>
</file>

<file path=ppt/media/image-8-1.png>
</file>

<file path=ppt/media/image-8-2.png>
</file>

<file path=ppt/media/image-8-3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606987"/>
            <a:ext cx="7477601" cy="3332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Essential Java Concepts for MapReduce in Big Data Applications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5273040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Introduction to implementing MapReduce in Java for Big Data applications. Importance of understanding key Java concepts for MapReduce.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6250424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819" y="6258044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299686" y="6233755"/>
            <a:ext cx="2612827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by Kaveti Sai Sumedh</a:t>
            </a:r>
            <a:endParaRPr lang="en-US" sz="2187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79427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Unit Testing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389" y="3932992"/>
            <a:ext cx="444341" cy="44434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4599503"/>
            <a:ext cx="341518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Reliability Assurance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5079921"/>
            <a:ext cx="993350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Explanation of the importance of writing unit tests for MapReduce jobs, ensuring correctness and reliability.</a:t>
            </a:r>
            <a:endParaRPr lang="en-US" sz="1750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039064"/>
            <a:ext cx="766714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Interfaces and Classes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288863"/>
            <a:ext cx="469570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Mapper and Reducer Interfaces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348389" y="4205407"/>
            <a:ext cx="469570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Explanation of interfaces like Mapper and Reducer, and classes like Mapper.Context and Reducer.Context. Importance of these interfaces and classes in defining map and reduce tasks within the MapReduce framework.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3687" y="3288863"/>
            <a:ext cx="44588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Task Definition Importance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7593687" y="3858220"/>
            <a:ext cx="4695706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Understanding the role of interfaces like Mapper and Reducer, and classes like Mapper.Context and Reducer.Context in effectively defining map and reduce tasks within the MapReduce framework. These play a crucial role in the functioning of MapReduce.</a:t>
            </a:r>
            <a:endParaRPr lang="en-US" sz="1750" dirty="0"/>
          </a:p>
        </p:txBody>
      </p:sp>
      <p:pic>
        <p:nvPicPr>
          <p:cNvPr id="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16431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Generics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2365534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</p:sp>
      <p:sp>
        <p:nvSpPr>
          <p:cNvPr id="7" name="Text 3"/>
          <p:cNvSpPr/>
          <p:nvPr/>
        </p:nvSpPr>
        <p:spPr>
          <a:xfrm>
            <a:off x="4662249" y="2407206"/>
            <a:ext cx="15704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212913" y="2441853"/>
            <a:ext cx="38200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Definition and Usage in MapReduce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212913" y="3269456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Definition of Java generics and their usage in MapReduce frameworks. How generics specify input and output data types for mappers and reducers.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9255085" y="2365534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</p:sp>
      <p:sp>
        <p:nvSpPr>
          <p:cNvPr id="11" name="Text 7"/>
          <p:cNvSpPr/>
          <p:nvPr/>
        </p:nvSpPr>
        <p:spPr>
          <a:xfrm>
            <a:off x="9373553" y="2407206"/>
            <a:ext cx="2630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9977199" y="2441853"/>
            <a:ext cx="38200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Enhanced Code Reusability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9977199" y="3269456"/>
            <a:ext cx="38200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significant role of generics in enhancing code reusability and ensuring type safety within the MapReduce framework, contributing to reliable and efficient data processing.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4490799" y="5442228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3D4D"/>
          </a:solidFill>
          <a:ln/>
        </p:spPr>
      </p:sp>
      <p:sp>
        <p:nvSpPr>
          <p:cNvPr id="15" name="Text 11"/>
          <p:cNvSpPr/>
          <p:nvPr/>
        </p:nvSpPr>
        <p:spPr>
          <a:xfrm>
            <a:off x="4606766" y="5483900"/>
            <a:ext cx="26801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5212913" y="5518547"/>
            <a:ext cx="38456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Ensuring Data Integrity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5212913" y="5998964"/>
            <a:ext cx="858428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How generics ensure data integrity within MapReduce applications by specifying input and output data types for mappers and reducers, contributing to error reduction and streamlined processing.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82344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Serialization</a:t>
            </a:r>
            <a:endParaRPr lang="en-US" sz="4374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799" y="2851071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935028" y="3073241"/>
            <a:ext cx="474928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Importance in Data Handling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5935028" y="3553658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Importance of Java serialization for sending data between mappers and reducers. Understanding efficient serialization and deserialization of complex data types.</a:t>
            </a:r>
            <a:endParaRPr lang="en-US" sz="17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0799" y="4628555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935028" y="4850725"/>
            <a:ext cx="452330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Transfer Optimization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5935028" y="5331143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Role of Java serialization in optimizing data transfer between mappers and reducers, ensuring efficient and streamlined processing within MapReduce applications.</a:t>
            </a:r>
            <a:endParaRPr lang="en-US" sz="1750" dirty="0"/>
          </a:p>
        </p:txBody>
      </p:sp>
      <p:pic>
        <p:nvPicPr>
          <p:cNvPr id="12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505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3150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2837" y="581382"/>
            <a:ext cx="9387126" cy="13215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203"/>
              </a:lnSpc>
              <a:buNone/>
            </a:pPr>
            <a:r>
              <a:rPr lang="en-US" sz="4162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Concurrency and Multithreading</a:t>
            </a:r>
            <a:endParaRPr lang="en-US" sz="4162" dirty="0"/>
          </a:p>
        </p:txBody>
      </p:sp>
      <p:sp>
        <p:nvSpPr>
          <p:cNvPr id="6" name="Shape 2"/>
          <p:cNvSpPr/>
          <p:nvPr/>
        </p:nvSpPr>
        <p:spPr>
          <a:xfrm>
            <a:off x="1096804" y="2220039"/>
            <a:ext cx="26313" cy="5430083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7" name="Shape 3"/>
          <p:cNvSpPr/>
          <p:nvPr/>
        </p:nvSpPr>
        <p:spPr>
          <a:xfrm>
            <a:off x="1347728" y="2609790"/>
            <a:ext cx="739973" cy="26313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8" name="Shape 4"/>
          <p:cNvSpPr/>
          <p:nvPr/>
        </p:nvSpPr>
        <p:spPr>
          <a:xfrm>
            <a:off x="872073" y="2385179"/>
            <a:ext cx="475655" cy="475655"/>
          </a:xfrm>
          <a:prstGeom prst="roundRect">
            <a:avLst>
              <a:gd name="adj" fmla="val 13335"/>
            </a:avLst>
          </a:prstGeom>
          <a:solidFill>
            <a:srgbClr val="223D4D"/>
          </a:solidFill>
          <a:ln/>
        </p:spPr>
      </p:sp>
      <p:sp>
        <p:nvSpPr>
          <p:cNvPr id="9" name="Text 5"/>
          <p:cNvSpPr/>
          <p:nvPr/>
        </p:nvSpPr>
        <p:spPr>
          <a:xfrm>
            <a:off x="1035189" y="2424708"/>
            <a:ext cx="149423" cy="3964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22"/>
              </a:lnSpc>
              <a:buNone/>
            </a:pPr>
            <a:r>
              <a:rPr lang="en-US" sz="249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497" dirty="0"/>
          </a:p>
        </p:txBody>
      </p:sp>
      <p:sp>
        <p:nvSpPr>
          <p:cNvPr id="10" name="Text 6"/>
          <p:cNvSpPr/>
          <p:nvPr/>
        </p:nvSpPr>
        <p:spPr>
          <a:xfrm>
            <a:off x="2272665" y="2431375"/>
            <a:ext cx="4918115" cy="330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01"/>
              </a:lnSpc>
              <a:buNone/>
            </a:pPr>
            <a:r>
              <a:rPr lang="en-US" sz="2081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Parallel Processing Explanation</a:t>
            </a:r>
            <a:endParaRPr lang="en-US" sz="2081" dirty="0"/>
          </a:p>
        </p:txBody>
      </p:sp>
      <p:sp>
        <p:nvSpPr>
          <p:cNvPr id="11" name="Text 7"/>
          <p:cNvSpPr/>
          <p:nvPr/>
        </p:nvSpPr>
        <p:spPr>
          <a:xfrm>
            <a:off x="2272665" y="2888575"/>
            <a:ext cx="7907298" cy="676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64"/>
              </a:lnSpc>
              <a:buNone/>
            </a:pPr>
            <a:r>
              <a:rPr lang="en-US" sz="166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Explanation of parallel processing in MapReduce and its reliance on concurrency and multithreading.</a:t>
            </a:r>
            <a:endParaRPr lang="en-US" sz="1665" dirty="0"/>
          </a:p>
        </p:txBody>
      </p:sp>
      <p:sp>
        <p:nvSpPr>
          <p:cNvPr id="12" name="Shape 8"/>
          <p:cNvSpPr/>
          <p:nvPr/>
        </p:nvSpPr>
        <p:spPr>
          <a:xfrm>
            <a:off x="1347728" y="4377511"/>
            <a:ext cx="739973" cy="26313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13" name="Shape 9"/>
          <p:cNvSpPr/>
          <p:nvPr/>
        </p:nvSpPr>
        <p:spPr>
          <a:xfrm>
            <a:off x="872073" y="4152900"/>
            <a:ext cx="475655" cy="475655"/>
          </a:xfrm>
          <a:prstGeom prst="roundRect">
            <a:avLst>
              <a:gd name="adj" fmla="val 13335"/>
            </a:avLst>
          </a:prstGeom>
          <a:solidFill>
            <a:srgbClr val="223D4D"/>
          </a:solidFill>
          <a:ln/>
        </p:spPr>
      </p:sp>
      <p:sp>
        <p:nvSpPr>
          <p:cNvPr id="14" name="Text 10"/>
          <p:cNvSpPr/>
          <p:nvPr/>
        </p:nvSpPr>
        <p:spPr>
          <a:xfrm>
            <a:off x="984706" y="4192429"/>
            <a:ext cx="250269" cy="3964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22"/>
              </a:lnSpc>
              <a:buNone/>
            </a:pPr>
            <a:r>
              <a:rPr lang="en-US" sz="249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497" dirty="0"/>
          </a:p>
        </p:txBody>
      </p:sp>
      <p:sp>
        <p:nvSpPr>
          <p:cNvPr id="15" name="Text 11"/>
          <p:cNvSpPr/>
          <p:nvPr/>
        </p:nvSpPr>
        <p:spPr>
          <a:xfrm>
            <a:off x="2272665" y="4199096"/>
            <a:ext cx="4058126" cy="330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01"/>
              </a:lnSpc>
              <a:buNone/>
            </a:pPr>
            <a:r>
              <a:rPr lang="en-US" sz="2081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Efficiency Considerations</a:t>
            </a:r>
            <a:endParaRPr lang="en-US" sz="2081" dirty="0"/>
          </a:p>
        </p:txBody>
      </p:sp>
      <p:sp>
        <p:nvSpPr>
          <p:cNvPr id="16" name="Text 12"/>
          <p:cNvSpPr/>
          <p:nvPr/>
        </p:nvSpPr>
        <p:spPr>
          <a:xfrm>
            <a:off x="2272665" y="4656296"/>
            <a:ext cx="7907298" cy="676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64"/>
              </a:lnSpc>
              <a:buNone/>
            </a:pPr>
            <a:r>
              <a:rPr lang="en-US" sz="166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Importance of understanding concurrency for efficient execution of MapReduce jobs, ensuring optimal resource utilization and streamlined data processing.</a:t>
            </a:r>
            <a:endParaRPr lang="en-US" sz="1665" dirty="0"/>
          </a:p>
        </p:txBody>
      </p:sp>
      <p:sp>
        <p:nvSpPr>
          <p:cNvPr id="17" name="Shape 13"/>
          <p:cNvSpPr/>
          <p:nvPr/>
        </p:nvSpPr>
        <p:spPr>
          <a:xfrm>
            <a:off x="1347728" y="6145232"/>
            <a:ext cx="739973" cy="26313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18" name="Shape 14"/>
          <p:cNvSpPr/>
          <p:nvPr/>
        </p:nvSpPr>
        <p:spPr>
          <a:xfrm>
            <a:off x="872073" y="5920621"/>
            <a:ext cx="475655" cy="475655"/>
          </a:xfrm>
          <a:prstGeom prst="roundRect">
            <a:avLst>
              <a:gd name="adj" fmla="val 13335"/>
            </a:avLst>
          </a:prstGeom>
          <a:solidFill>
            <a:srgbClr val="223D4D"/>
          </a:solidFill>
          <a:ln/>
        </p:spPr>
      </p:sp>
      <p:sp>
        <p:nvSpPr>
          <p:cNvPr id="19" name="Text 15"/>
          <p:cNvSpPr/>
          <p:nvPr/>
        </p:nvSpPr>
        <p:spPr>
          <a:xfrm>
            <a:off x="982325" y="5960150"/>
            <a:ext cx="255032" cy="3964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22"/>
              </a:lnSpc>
              <a:buNone/>
            </a:pPr>
            <a:r>
              <a:rPr lang="en-US" sz="249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497" dirty="0"/>
          </a:p>
        </p:txBody>
      </p:sp>
      <p:sp>
        <p:nvSpPr>
          <p:cNvPr id="20" name="Text 16"/>
          <p:cNvSpPr/>
          <p:nvPr/>
        </p:nvSpPr>
        <p:spPr>
          <a:xfrm>
            <a:off x="2272665" y="5966817"/>
            <a:ext cx="4676418" cy="330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01"/>
              </a:lnSpc>
              <a:buNone/>
            </a:pPr>
            <a:r>
              <a:rPr lang="en-US" sz="2081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Thread Management Insights</a:t>
            </a:r>
            <a:endParaRPr lang="en-US" sz="2081" dirty="0"/>
          </a:p>
        </p:txBody>
      </p:sp>
      <p:sp>
        <p:nvSpPr>
          <p:cNvPr id="21" name="Text 17"/>
          <p:cNvSpPr/>
          <p:nvPr/>
        </p:nvSpPr>
        <p:spPr>
          <a:xfrm>
            <a:off x="2272665" y="6424017"/>
            <a:ext cx="7907298" cy="10147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64"/>
              </a:lnSpc>
              <a:buNone/>
            </a:pPr>
            <a:r>
              <a:rPr lang="en-US" sz="166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Insights into thread management within MapReduce applications, focusing on the significance of concurrency and multithreading for parallel processing and performance enhancement.</a:t>
            </a:r>
            <a:endParaRPr lang="en-US" sz="1665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48389" y="364295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File I/O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2348389" y="4670584"/>
            <a:ext cx="4855726" cy="2693551"/>
          </a:xfrm>
          <a:prstGeom prst="roundRect">
            <a:avLst>
              <a:gd name="adj" fmla="val 2475"/>
            </a:avLst>
          </a:prstGeom>
          <a:solidFill>
            <a:srgbClr val="223D4D"/>
          </a:solidFill>
          <a:ln/>
        </p:spPr>
      </p:sp>
      <p:sp>
        <p:nvSpPr>
          <p:cNvPr id="7" name="Text 3"/>
          <p:cNvSpPr/>
          <p:nvPr/>
        </p:nvSpPr>
        <p:spPr>
          <a:xfrm>
            <a:off x="2570559" y="4892754"/>
            <a:ext cx="368760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Input Processing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570559" y="5373172"/>
            <a:ext cx="441138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Overview of reading input data from files and processing it in MapReduce jobs. Also, the significance of file I/O mechanisms in Java for data ingestion and manipulation.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7426285" y="4670584"/>
            <a:ext cx="4855726" cy="2693551"/>
          </a:xfrm>
          <a:prstGeom prst="roundRect">
            <a:avLst>
              <a:gd name="adj" fmla="val 2475"/>
            </a:avLst>
          </a:prstGeom>
          <a:solidFill>
            <a:srgbClr val="223D4D"/>
          </a:solidFill>
          <a:ln/>
        </p:spPr>
      </p:sp>
      <p:sp>
        <p:nvSpPr>
          <p:cNvPr id="10" name="Text 6"/>
          <p:cNvSpPr/>
          <p:nvPr/>
        </p:nvSpPr>
        <p:spPr>
          <a:xfrm>
            <a:off x="7648456" y="4892754"/>
            <a:ext cx="441138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Output Management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7648456" y="5720358"/>
            <a:ext cx="441138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Importance of Java's file I/O mechanisms in writing output data to files in MapReduce jobs, emphasizing efficient output management and data storage optimization.</a:t>
            </a:r>
            <a:endParaRPr lang="en-US" sz="1750" dirty="0"/>
          </a:p>
        </p:txBody>
      </p:sp>
      <p:pic>
        <p:nvPicPr>
          <p:cNvPr id="1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893213"/>
            <a:ext cx="766381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Collections Framework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143012"/>
            <a:ext cx="4800124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249"/>
              </a:lnSpc>
              <a:buNone/>
            </a:pPr>
            <a:r>
              <a:rPr lang="en-US" sz="5249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2808446" y="4087178"/>
            <a:ext cx="388000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Role in Data Processing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348389" y="4567595"/>
            <a:ext cx="480012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Role of Java collections such as Lists, Maps, and Sets in processing and manipulating data in MapReduce jobs.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481768" y="3143012"/>
            <a:ext cx="4800124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249"/>
              </a:lnSpc>
              <a:buNone/>
            </a:pPr>
            <a:r>
              <a:rPr lang="en-US" sz="5249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5249" dirty="0"/>
          </a:p>
        </p:txBody>
      </p:sp>
      <p:sp>
        <p:nvSpPr>
          <p:cNvPr id="9" name="Text 6"/>
          <p:cNvSpPr/>
          <p:nvPr/>
        </p:nvSpPr>
        <p:spPr>
          <a:xfrm>
            <a:off x="7481768" y="4087178"/>
            <a:ext cx="480012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Manipulation Efficiency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481768" y="4914781"/>
            <a:ext cx="480012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Importance of a strong understanding of Java collections for effective MapReduce implementation, ensuring efficient data manipulation and management.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094423"/>
            <a:ext cx="63652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Exception Handling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389" y="2233136"/>
            <a:ext cx="5554980" cy="343316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5943957"/>
            <a:ext cx="440531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Crucial Role in Data Safety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6424374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Crucial role of exception handling in MapReduce jobs to manage errors during data processing, emphasizing data safety and integrity within MapReduce applications.</a:t>
            </a:r>
            <a:endParaRPr lang="en-US" sz="1750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076450"/>
            <a:ext cx="743390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Memory Management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104078"/>
            <a:ext cx="4542115" cy="3048953"/>
          </a:xfrm>
          <a:prstGeom prst="roundRect">
            <a:avLst>
              <a:gd name="adj" fmla="val 2186"/>
            </a:avLst>
          </a:prstGeom>
          <a:solidFill>
            <a:srgbClr val="223D4D"/>
          </a:solidFill>
          <a:ln/>
        </p:spPr>
      </p:sp>
      <p:sp>
        <p:nvSpPr>
          <p:cNvPr id="7" name="Text 3"/>
          <p:cNvSpPr/>
          <p:nvPr/>
        </p:nvSpPr>
        <p:spPr>
          <a:xfrm>
            <a:off x="1055370" y="3326249"/>
            <a:ext cx="404157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Optimizing Performance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1055370" y="3806666"/>
            <a:ext cx="409777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Importance of efficient memory management for optimizing performance in MapReduce, especially with large datasets.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597485" y="3104078"/>
            <a:ext cx="4542115" cy="3048953"/>
          </a:xfrm>
          <a:prstGeom prst="roundRect">
            <a:avLst>
              <a:gd name="adj" fmla="val 2186"/>
            </a:avLst>
          </a:prstGeom>
          <a:solidFill>
            <a:srgbClr val="223D4D"/>
          </a:solidFill>
          <a:ln/>
        </p:spPr>
      </p:sp>
      <p:sp>
        <p:nvSpPr>
          <p:cNvPr id="10" name="Text 6"/>
          <p:cNvSpPr/>
          <p:nvPr/>
        </p:nvSpPr>
        <p:spPr>
          <a:xfrm>
            <a:off x="5819656" y="3326249"/>
            <a:ext cx="409777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Garbage Collection Strategies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5819656" y="4153853"/>
            <a:ext cx="4097774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Overview of Java's memory management mechanisms, garbage collection, and memory allocation strategies, focusing on their significance in efficient MapReduce implementation.</a:t>
            </a:r>
            <a:endParaRPr lang="en-US" sz="1750" dirty="0"/>
          </a:p>
        </p:txBody>
      </p:sp>
      <p:pic>
        <p:nvPicPr>
          <p:cNvPr id="1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2024-03-04T06:38:51Z</dcterms:created>
  <dcterms:modified xsi:type="dcterms:W3CDTF">2024-03-04T06:38:51Z</dcterms:modified>
</cp:coreProperties>
</file>